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30" d="100"/>
          <a:sy n="30" d="100"/>
        </p:scale>
        <p:origin x="2016" y="11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5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7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0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16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8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36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93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5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4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7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00U05rwS1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mIHYUklszw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6766520" cy="1102519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Voedselgerelaterde</a:t>
            </a:r>
            <a:r>
              <a:rPr lang="nl-NL" dirty="0" smtClean="0"/>
              <a:t> problemen en vergiftigingen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768752" cy="1314450"/>
          </a:xfrm>
        </p:spPr>
        <p:txBody>
          <a:bodyPr/>
          <a:lstStyle/>
          <a:p>
            <a:r>
              <a:rPr lang="nl-NL" dirty="0" smtClean="0"/>
              <a:t>Voeding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Werk de giftige voersoorten van de vorige dia uit.</a:t>
            </a:r>
          </a:p>
          <a:p>
            <a:r>
              <a:rPr lang="nl-NL" dirty="0" smtClean="0"/>
              <a:t>Gebruik hiervoor het werkblad.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15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 zijn veel planten die gifstoffen bevatten.</a:t>
            </a:r>
          </a:p>
          <a:p>
            <a:r>
              <a:rPr lang="nl-NL" dirty="0" smtClean="0"/>
              <a:t>Maak een lijst met giftige planten.</a:t>
            </a:r>
          </a:p>
          <a:p>
            <a:r>
              <a:rPr lang="nl-NL" dirty="0" smtClean="0"/>
              <a:t>Gebruik hiervoor het werkblad</a:t>
            </a:r>
          </a:p>
          <a:p>
            <a:r>
              <a:rPr lang="nl-NL" dirty="0" smtClean="0"/>
              <a:t>Kies er zelf nog 4 bij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86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dirty="0" smtClean="0"/>
          </a:p>
          <a:p>
            <a:endParaRPr lang="nl-NL" sz="2000" dirty="0"/>
          </a:p>
        </p:txBody>
      </p:sp>
      <p:pic>
        <p:nvPicPr>
          <p:cNvPr id="5" name="i00U05rwS1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29" y="35599"/>
            <a:ext cx="9129271" cy="51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Voerfouten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zijn de meest voorkomende voerfouten in Nederland?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634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Voedselhygiëne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opslag</a:t>
            </a:r>
          </a:p>
          <a:p>
            <a:r>
              <a:rPr lang="nl-NL" dirty="0" smtClean="0"/>
              <a:t>Bij verstrekking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64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rmIHYUklsz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262" y="26116"/>
            <a:ext cx="8867476" cy="498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 kort of overmaat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Wat is ondervoeding</a:t>
            </a:r>
          </a:p>
          <a:p>
            <a:r>
              <a:rPr lang="nl-NL" dirty="0" smtClean="0"/>
              <a:t>Hoe ontstaat ondervoeding?</a:t>
            </a:r>
          </a:p>
          <a:p>
            <a:r>
              <a:rPr lang="nl-NL" dirty="0" smtClean="0"/>
              <a:t>Wat is overvoeding</a:t>
            </a:r>
          </a:p>
          <a:p>
            <a:r>
              <a:rPr lang="nl-NL" dirty="0" smtClean="0"/>
              <a:t>Hoe ontstaat overvoeding?</a:t>
            </a:r>
          </a:p>
          <a:p>
            <a:r>
              <a:rPr lang="nl-NL" dirty="0" smtClean="0"/>
              <a:t>Eenzijdige voeding</a:t>
            </a:r>
          </a:p>
          <a:p>
            <a:r>
              <a:rPr lang="nl-NL" dirty="0" smtClean="0"/>
              <a:t>Te veel eiwitten</a:t>
            </a:r>
          </a:p>
          <a:p>
            <a:r>
              <a:rPr lang="nl-NL" dirty="0" smtClean="0"/>
              <a:t>Mineralen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4001" t="21946" r="12571" b="32281"/>
          <a:stretch/>
        </p:blipFill>
        <p:spPr>
          <a:xfrm>
            <a:off x="5802625" y="2550828"/>
            <a:ext cx="2884175" cy="21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Zoek uit wat een overmaat en een te kort aan vitamines doet.</a:t>
            </a:r>
          </a:p>
          <a:p>
            <a:r>
              <a:rPr lang="nl-NL" dirty="0" smtClean="0"/>
              <a:t>A D E K B C</a:t>
            </a:r>
          </a:p>
          <a:p>
            <a:r>
              <a:rPr lang="nl-NL" dirty="0" smtClean="0"/>
              <a:t>Het mag over alle dieren gaan</a:t>
            </a:r>
          </a:p>
          <a:p>
            <a:r>
              <a:rPr lang="nl-NL" dirty="0" smtClean="0"/>
              <a:t>Je krijg 10 minuten daarna bespreken wij het.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1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Voedingsfouten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Ruwvoer</a:t>
            </a:r>
          </a:p>
          <a:p>
            <a:r>
              <a:rPr lang="nl-NL" dirty="0" smtClean="0"/>
              <a:t>Ontlasting</a:t>
            </a:r>
          </a:p>
          <a:p>
            <a:r>
              <a:rPr lang="nl-NL" dirty="0" smtClean="0"/>
              <a:t>Te snelle voerwisseling</a:t>
            </a:r>
          </a:p>
          <a:p>
            <a:r>
              <a:rPr lang="nl-NL" dirty="0" smtClean="0"/>
              <a:t>Maagtorsie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84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Giftige voersoorten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Dit hebben we in periode 1 besproken bij hond en kat. Weten jullie ze nog?</a:t>
            </a:r>
          </a:p>
          <a:p>
            <a:pPr lvl="1"/>
            <a:r>
              <a:rPr lang="nl-NL" dirty="0" smtClean="0"/>
              <a:t>Chocolade</a:t>
            </a:r>
          </a:p>
          <a:p>
            <a:pPr lvl="1"/>
            <a:r>
              <a:rPr lang="nl-NL" dirty="0" smtClean="0"/>
              <a:t>Druiven en rozijnen</a:t>
            </a:r>
          </a:p>
          <a:p>
            <a:pPr lvl="1"/>
            <a:r>
              <a:rPr lang="nl-NL" dirty="0" smtClean="0"/>
              <a:t>Alcohol</a:t>
            </a:r>
          </a:p>
          <a:p>
            <a:pPr lvl="1"/>
            <a:r>
              <a:rPr lang="nl-NL" dirty="0" smtClean="0"/>
              <a:t>Pitten van vruchten</a:t>
            </a:r>
          </a:p>
          <a:p>
            <a:pPr lvl="1"/>
            <a:r>
              <a:rPr lang="nl-NL" dirty="0" smtClean="0"/>
              <a:t>Noten</a:t>
            </a:r>
          </a:p>
          <a:p>
            <a:pPr lvl="1"/>
            <a:r>
              <a:rPr lang="nl-NL" dirty="0" smtClean="0"/>
              <a:t>Koolgroenten</a:t>
            </a:r>
          </a:p>
          <a:p>
            <a:pPr marL="457200" lvl="1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830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16-9</Template>
  <TotalTime>53</TotalTime>
  <Words>159</Words>
  <Application>Microsoft Office PowerPoint</Application>
  <PresentationFormat>Diavoorstelling (16:9)</PresentationFormat>
  <Paragraphs>41</Paragraphs>
  <Slides>11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Voedselgerelaterde problemen en vergiftigingen</vt:lpstr>
      <vt:lpstr>PowerPoint-presentatie</vt:lpstr>
      <vt:lpstr>Voerfouten</vt:lpstr>
      <vt:lpstr>Voedselhygiëne </vt:lpstr>
      <vt:lpstr>PowerPoint-presentatie</vt:lpstr>
      <vt:lpstr>Te kort of overmaat</vt:lpstr>
      <vt:lpstr>Opdracht</vt:lpstr>
      <vt:lpstr>Voedingsfouten</vt:lpstr>
      <vt:lpstr>Giftige voersoorten</vt:lpstr>
      <vt:lpstr>Opdracht 2</vt:lpstr>
      <vt:lpstr>Opdracht 3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Voedselgerelaterde problemen en vergiftigingen</dc:title>
  <dc:creator>Helanie Aalders</dc:creator>
  <cp:lastModifiedBy>Helanie Aalders</cp:lastModifiedBy>
  <cp:revision>4</cp:revision>
  <dcterms:created xsi:type="dcterms:W3CDTF">2018-03-09T13:53:41Z</dcterms:created>
  <dcterms:modified xsi:type="dcterms:W3CDTF">2018-03-09T14:47:33Z</dcterms:modified>
</cp:coreProperties>
</file>